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4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0"/>
    <p:restoredTop sz="94666"/>
  </p:normalViewPr>
  <p:slideViewPr>
    <p:cSldViewPr snapToGrid="0">
      <p:cViewPr varScale="1">
        <p:scale>
          <a:sx n="111" d="100"/>
          <a:sy n="111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image" Target="../media/image47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it.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272635"/>
            <a:ext cx="7799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43471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85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Ising-like model: Two possible states: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Potts-like model: More than two possible states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23360" y="6359760"/>
            <a:ext cx="85294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In physics, feature functions are related to spinors which have a deep mathematical theory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757080" y="3141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604440" y="466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(m) (all ones vector) 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61" name="Picture 2"/>
          <p:cNvPicPr/>
          <p:nvPr/>
        </p:nvPicPr>
        <p:blipFill>
          <a:blip r:embed="rId2"/>
          <a:stretch/>
        </p:blipFill>
        <p:spPr>
          <a:xfrm>
            <a:off x="1034280" y="331560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2" name="Picture 12"/>
          <p:cNvPicPr/>
          <p:nvPr/>
        </p:nvPicPr>
        <p:blipFill>
          <a:blip r:embed="rId2"/>
          <a:stretch/>
        </p:blipFill>
        <p:spPr>
          <a:xfrm>
            <a:off x="4932720" y="485316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3" name="Picture 3"/>
          <p:cNvPicPr/>
          <p:nvPr/>
        </p:nvPicPr>
        <p:blipFill>
          <a:blip r:embed="rId3"/>
          <a:stretch/>
        </p:blipFill>
        <p:spPr>
          <a:xfrm>
            <a:off x="5492160" y="2634840"/>
            <a:ext cx="3244320" cy="1495440"/>
          </a:xfrm>
          <a:prstGeom prst="rect">
            <a:avLst/>
          </a:prstGeom>
          <a:ln>
            <a:noFill/>
          </a:ln>
        </p:spPr>
      </p:pic>
      <p:pic>
        <p:nvPicPr>
          <p:cNvPr id="264" name="Picture 6"/>
          <p:cNvPicPr/>
          <p:nvPr/>
        </p:nvPicPr>
        <p:blipFill>
          <a:blip r:embed="rId4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6C54EC6D-2C1F-B640-9CF9-728F641EC812}"/>
              </a:ext>
            </a:extLst>
          </p:cNvPr>
          <p:cNvSpPr/>
          <p:nvPr/>
        </p:nvSpPr>
        <p:spPr>
          <a:xfrm>
            <a:off x="45440" y="6183360"/>
            <a:ext cx="5446720" cy="6910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23360" y="52202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the models considered here, there will only be 2 states at each node. Also, each state has weight 1. That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233800" y="1595188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286640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506160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038345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Again, 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32280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f  &lt;- function(y){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(c((y==s1),(y==s2),(y==s3))) }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451560" y="1284480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04160" y="79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0063B5-B430-B364-F21A-EDEF97BF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43" y="1540829"/>
            <a:ext cx="2948398" cy="8301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43EEB3-023C-48EB-9DF6-E6E3CD781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000" y="1556474"/>
            <a:ext cx="4809034" cy="8301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214631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2138760" y="4454346"/>
            <a:ext cx="530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008603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171908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3335213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308921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908940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57100"/>
            <a:ext cx="1641600" cy="20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772735" y="5758900"/>
            <a:ext cx="153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245160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296317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059668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97920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4BAB2-ED74-EECA-E1F1-1E92B3C284D7}"/>
              </a:ext>
            </a:extLst>
          </p:cNvPr>
          <p:cNvSpPr txBox="1"/>
          <p:nvPr/>
        </p:nvSpPr>
        <p:spPr>
          <a:xfrm>
            <a:off x="3646025" y="2789499"/>
            <a:ext cx="271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Potts model example</a:t>
            </a:r>
          </a:p>
        </p:txBody>
      </p:sp>
    </p:spTree>
    <p:extLst>
      <p:ext uri="{BB962C8B-B14F-4D97-AF65-F5344CB8AC3E}">
        <p14:creationId xmlns:p14="http://schemas.microsoft.com/office/powerpoint/2010/main" val="96881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7010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998720" y="217908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1076400" y="455508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partition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1011960" y="320544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808200" y="506052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795240" y="563976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527840" y="397332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8025</TotalTime>
  <Words>2620</Words>
  <Application>Microsoft Macintosh PowerPoint</Application>
  <PresentationFormat>On-screen Show (4:3)</PresentationFormat>
  <Paragraphs>324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55</cp:revision>
  <dcterms:created xsi:type="dcterms:W3CDTF">2024-09-28T00:33:53Z</dcterms:created>
  <dcterms:modified xsi:type="dcterms:W3CDTF">2024-10-28T23:00:55Z</dcterms:modified>
</cp:coreProperties>
</file>